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6840E-F4A7-418A-A1B3-02D546EBEF22}" v="2" dt="2022-07-06T01:33:3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3012" y="90"/>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yland" userId="467cb78d-4cf2-439d-8094-8503c27f1f8c" providerId="ADAL" clId="{1C46840E-F4A7-418A-A1B3-02D546EBEF22}"/>
    <pc:docChg chg="modSld">
      <pc:chgData name="Jo Hyland" userId="467cb78d-4cf2-439d-8094-8503c27f1f8c" providerId="ADAL" clId="{1C46840E-F4A7-418A-A1B3-02D546EBEF22}" dt="2022-07-06T01:33:34.610" v="51" actId="20577"/>
      <pc:docMkLst>
        <pc:docMk/>
      </pc:docMkLst>
      <pc:sldChg chg="modSp mod">
        <pc:chgData name="Jo Hyland" userId="467cb78d-4cf2-439d-8094-8503c27f1f8c" providerId="ADAL" clId="{1C46840E-F4A7-418A-A1B3-02D546EBEF22}" dt="2022-07-06T01:33:34.610" v="51" actId="20577"/>
        <pc:sldMkLst>
          <pc:docMk/>
          <pc:sldMk cId="3689334552" sldId="256"/>
        </pc:sldMkLst>
        <pc:spChg chg="mod">
          <ac:chgData name="Jo Hyland" userId="467cb78d-4cf2-439d-8094-8503c27f1f8c" providerId="ADAL" clId="{1C46840E-F4A7-418A-A1B3-02D546EBEF22}" dt="2022-07-06T01:33:34.610" v="51" actId="20577"/>
          <ac:spMkLst>
            <pc:docMk/>
            <pc:sldMk cId="3689334552" sldId="256"/>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77F42-2EDE-4AF4-9777-D7645B791105}"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143488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77F42-2EDE-4AF4-9777-D7645B791105}"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29357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77F42-2EDE-4AF4-9777-D7645B791105}"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7355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77F42-2EDE-4AF4-9777-D7645B791105}"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30377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A77F42-2EDE-4AF4-9777-D7645B791105}"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6596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A77F42-2EDE-4AF4-9777-D7645B791105}"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00086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A77F42-2EDE-4AF4-9777-D7645B791105}"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29863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A77F42-2EDE-4AF4-9777-D7645B791105}"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277041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77F42-2EDE-4AF4-9777-D7645B791105}"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6252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78A77F42-2EDE-4AF4-9777-D7645B791105}"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59583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78A77F42-2EDE-4AF4-9777-D7645B791105}"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D112-226C-4D3C-A1EF-BB944ECDEAAE}" type="slidenum">
              <a:rPr lang="en-US" smtClean="0"/>
              <a:t>‹#›</a:t>
            </a:fld>
            <a:endParaRPr lang="en-US"/>
          </a:p>
        </p:txBody>
      </p:sp>
    </p:spTree>
    <p:extLst>
      <p:ext uri="{BB962C8B-B14F-4D97-AF65-F5344CB8AC3E}">
        <p14:creationId xmlns:p14="http://schemas.microsoft.com/office/powerpoint/2010/main" val="388281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8A77F42-2EDE-4AF4-9777-D7645B791105}" type="datetimeFigureOut">
              <a:rPr lang="en-US" smtClean="0"/>
              <a:t>8/16/2022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B03D112-226C-4D3C-A1EF-BB944ECDEAAE}" type="slidenum">
              <a:rPr lang="en-US" smtClean="0"/>
              <a:t>‹#›</a:t>
            </a:fld>
            <a:endParaRPr lang="en-US"/>
          </a:p>
        </p:txBody>
      </p:sp>
    </p:spTree>
    <p:extLst>
      <p:ext uri="{BB962C8B-B14F-4D97-AF65-F5344CB8AC3E}">
        <p14:creationId xmlns:p14="http://schemas.microsoft.com/office/powerpoint/2010/main" val="194396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016" y="3048"/>
            <a:ext cx="5184659" cy="29839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42444" cy="32918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004440"/>
            <a:ext cx="7559675" cy="1687373"/>
          </a:xfrm>
          <a:prstGeom prst="rect">
            <a:avLst/>
          </a:prstGeom>
        </p:spPr>
      </p:pic>
      <p:sp>
        <p:nvSpPr>
          <p:cNvPr id="10" name="TextBox 9"/>
          <p:cNvSpPr txBox="1"/>
          <p:nvPr/>
        </p:nvSpPr>
        <p:spPr>
          <a:xfrm>
            <a:off x="359837" y="3339457"/>
            <a:ext cx="6840000" cy="6370975"/>
          </a:xfrm>
          <a:prstGeom prst="rect">
            <a:avLst/>
          </a:prstGeom>
          <a:noFill/>
        </p:spPr>
        <p:txBody>
          <a:bodyPr wrap="square" rtlCol="0">
            <a:spAutoFit/>
          </a:bodyPr>
          <a:lstStyle/>
          <a:p>
            <a:r>
              <a:rPr lang="en-US" sz="1200" dirty="0"/>
              <a:t>Dear Parents &amp; Guardians,</a:t>
            </a:r>
          </a:p>
          <a:p>
            <a:endParaRPr lang="en-US" sz="1200" dirty="0"/>
          </a:p>
          <a:p>
            <a:r>
              <a:rPr lang="en-US" sz="1400" b="1" dirty="0"/>
              <a:t>New Free Program</a:t>
            </a:r>
          </a:p>
          <a:p>
            <a:endParaRPr lang="en-US" sz="1200" dirty="0"/>
          </a:p>
          <a:p>
            <a:r>
              <a:rPr lang="en-US" sz="1200" dirty="0"/>
              <a:t>We are super excited to launch Athletic Australia's Weet-Bix™ Active Bands to our PE and active games program, and at zero cost to our school community! </a:t>
            </a:r>
          </a:p>
          <a:p>
            <a:endParaRPr lang="en-US" sz="1200" dirty="0"/>
          </a:p>
          <a:p>
            <a:r>
              <a:rPr lang="en-US" sz="1200" dirty="0"/>
              <a:t>Weet-Bix Active Bands has been created by Athletics Australia to get kids moving and increase physical literacy.  Research continually shows active kids perform better in the classroom and maintain better health and wellbeing.   </a:t>
            </a:r>
          </a:p>
          <a:p>
            <a:endParaRPr lang="en-US" sz="1200" dirty="0"/>
          </a:p>
          <a:p>
            <a:r>
              <a:rPr lang="en-US" sz="1200" dirty="0"/>
              <a:t>Combining a super cool wristband with an interactive app, Weet-Bix Active Bands is a fun, FREE way to keep kids active and be digitally rewarded along the way.  It can be hard to think of ideas to keep our kids active and having fun, Weet-Bix Active Bands solves that problem by providing heaps of fun activity and challenge ideas for kids to complete.</a:t>
            </a:r>
          </a:p>
          <a:p>
            <a:endParaRPr lang="en-US" sz="1200" dirty="0"/>
          </a:p>
          <a:p>
            <a:r>
              <a:rPr lang="en-US" sz="1200" dirty="0"/>
              <a:t>Best of all your child can use their Weet-Bix Active Bands at home and at school.  We will be using Active Bands at school during selected physical activities, so let's capture all their physical activity together! </a:t>
            </a:r>
          </a:p>
          <a:p>
            <a:endParaRPr lang="en-US" sz="1200" dirty="0"/>
          </a:p>
          <a:p>
            <a:r>
              <a:rPr lang="en-US" sz="1200" dirty="0"/>
              <a:t>Next week your child will bring home their new Weet-Bix Active Bands wristband. Please scan the QR code on the backing card, follow the easy prompts to download the app and register your child's wristband. </a:t>
            </a:r>
          </a:p>
          <a:p>
            <a:endParaRPr lang="en-US" sz="1200" dirty="0"/>
          </a:p>
          <a:p>
            <a:r>
              <a:rPr lang="en-US" sz="1200" dirty="0"/>
              <a:t>For more information go to:</a:t>
            </a:r>
          </a:p>
          <a:p>
            <a:r>
              <a:rPr lang="en-US" sz="1200" b="1" dirty="0"/>
              <a:t>weetbixactivebands.com.au</a:t>
            </a:r>
          </a:p>
          <a:p>
            <a:r>
              <a:rPr lang="en-US" sz="1200" b="1" dirty="0"/>
              <a:t>https://weetbixactivebands.com.au/schools</a:t>
            </a:r>
          </a:p>
          <a:p>
            <a:endParaRPr lang="en-US" sz="1200" dirty="0"/>
          </a:p>
          <a:p>
            <a:endParaRPr lang="en-US" sz="1200" dirty="0"/>
          </a:p>
          <a:p>
            <a:r>
              <a:rPr lang="en-US" sz="1400" b="1" dirty="0"/>
              <a:t>BROUGHT TO YOU BY ATHLETICS AUSTRALIA</a:t>
            </a:r>
          </a:p>
          <a:p>
            <a:endParaRPr lang="en-US" sz="1200" dirty="0"/>
          </a:p>
          <a:p>
            <a:r>
              <a:rPr lang="en-US" sz="1200" dirty="0"/>
              <a:t>The Active Bands program is owned and operated by Athletics Australia, and free to use thanks to Sport Australia and Weet-Bix parent company, Sanitarium. Follow the social pages for </a:t>
            </a:r>
          </a:p>
          <a:p>
            <a:r>
              <a:rPr lang="en-US" sz="1200" dirty="0"/>
              <a:t>regular updates and activity ideas:</a:t>
            </a:r>
          </a:p>
          <a:p>
            <a:r>
              <a:rPr lang="en-US" sz="1200" b="1" dirty="0"/>
              <a:t>https://www.facebook.com/WeetBixActiveBands/</a:t>
            </a:r>
          </a:p>
          <a:p>
            <a:r>
              <a:rPr lang="en-US" sz="1200" b="1" dirty="0"/>
              <a:t>https://www.instagram.com/wbactivebands/</a:t>
            </a:r>
          </a:p>
        </p:txBody>
      </p:sp>
    </p:spTree>
    <p:extLst>
      <p:ext uri="{BB962C8B-B14F-4D97-AF65-F5344CB8AC3E}">
        <p14:creationId xmlns:p14="http://schemas.microsoft.com/office/powerpoint/2010/main" val="3689334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eb941b-fa61-4c28-8d50-dc4fb68f58a7">
      <Terms xmlns="http://schemas.microsoft.com/office/infopath/2007/PartnerControls"/>
    </lcf76f155ced4ddcb4097134ff3c332f>
    <TaxCatchAll xmlns="cb8c80f9-f32a-4711-8d8f-2309a65e78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3341B05B7C0046A2DAFADC3F90BC6D" ma:contentTypeVersion="16" ma:contentTypeDescription="Create a new document." ma:contentTypeScope="" ma:versionID="c7197fd7dfe72b477a124759ddf81b29">
  <xsd:schema xmlns:xsd="http://www.w3.org/2001/XMLSchema" xmlns:xs="http://www.w3.org/2001/XMLSchema" xmlns:p="http://schemas.microsoft.com/office/2006/metadata/properties" xmlns:ns2="42eb941b-fa61-4c28-8d50-dc4fb68f58a7" xmlns:ns3="cb8c80f9-f32a-4711-8d8f-2309a65e78af" targetNamespace="http://schemas.microsoft.com/office/2006/metadata/properties" ma:root="true" ma:fieldsID="e0a110ca6aea1e1109565cb7d9cdfc21" ns2:_="" ns3:_="">
    <xsd:import namespace="42eb941b-fa61-4c28-8d50-dc4fb68f58a7"/>
    <xsd:import namespace="cb8c80f9-f32a-4711-8d8f-2309a65e78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b941b-fa61-4c28-8d50-dc4fb68f5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dc135c-3a92-4f3f-b4d3-5c2c07c9bf9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8c80f9-f32a-4711-8d8f-2309a65e78a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d3a8927-1c4c-46c3-bba2-35ebf22b3559}" ma:internalName="TaxCatchAll" ma:showField="CatchAllData" ma:web="cb8c80f9-f32a-4711-8d8f-2309a65e7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DDD74-39D1-411E-853C-A6EB9407494F}">
  <ds:schemaRefs>
    <ds:schemaRef ds:uri="http://schemas.openxmlformats.org/package/2006/metadata/core-properties"/>
    <ds:schemaRef ds:uri="http://purl.org/dc/elements/1.1/"/>
    <ds:schemaRef ds:uri="http://schemas.microsoft.com/office/infopath/2007/PartnerControls"/>
    <ds:schemaRef ds:uri="42eb941b-fa61-4c28-8d50-dc4fb68f58a7"/>
    <ds:schemaRef ds:uri="http://purl.org/dc/terms/"/>
    <ds:schemaRef ds:uri="http://schemas.microsoft.com/office/2006/documentManagement/types"/>
    <ds:schemaRef ds:uri="cb8c80f9-f32a-4711-8d8f-2309a65e78a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F93899C-FB8C-4A32-AFCC-DFF19F065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b941b-fa61-4c28-8d50-dc4fb68f58a7"/>
    <ds:schemaRef ds:uri="cb8c80f9-f32a-4711-8d8f-2309a65e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55064-0BE2-4C92-9B95-434EFD073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279</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Beast</dc:creator>
  <cp:lastModifiedBy>LEE Michael [Hampton Park Primary School]</cp:lastModifiedBy>
  <cp:revision>5</cp:revision>
  <dcterms:created xsi:type="dcterms:W3CDTF">2022-06-24T00:50:24Z</dcterms:created>
  <dcterms:modified xsi:type="dcterms:W3CDTF">2022-08-16T07:39:58Z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0x010100F13341B05B7C0046A2DAFADC3F90BC6D</vt:lpwstr>
  </property>
  <property fmtid="{D5CDD505-2E9C-101B-9397-08002B2CF9AE}" pid="3" name="MediaServiceImageTags">
    <vt:lpwstr/>
  </property>
</Properties>
</file>